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57" r:id="rId2"/>
    <p:sldId id="258" r:id="rId3"/>
    <p:sldId id="256" r:id="rId4"/>
    <p:sldId id="261" r:id="rId5"/>
    <p:sldId id="262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42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7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2789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70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8810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7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41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30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47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69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6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66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0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2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5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9F-43A4-45F8-A010-555A5CFDA293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1757D8-3853-468A-9181-2AFF13F35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91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topic-135142459_35003736" TargetMode="External"/><Relationship Id="rId2" Type="http://schemas.openxmlformats.org/officeDocument/2006/relationships/hyperlink" Target="https://www.ugra-prezent.ru/images/Kagan_V_E_Autyata_Roditelyam_ob_autizme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utism-frc.ru/ckeditor_assets/attachments/1714/sensor_full.pdf" TargetMode="External"/><Relationship Id="rId5" Type="http://schemas.openxmlformats.org/officeDocument/2006/relationships/hyperlink" Target="https://vk.com/wall-135142459_57227" TargetMode="External"/><Relationship Id="rId4" Type="http://schemas.openxmlformats.org/officeDocument/2006/relationships/hyperlink" Target="https://vk.com/wall-135142459_44286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" y="333375"/>
            <a:ext cx="8501575" cy="49784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1" y="5311775"/>
            <a:ext cx="7518400" cy="929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Подготовила педагог-психолог ГКОУ «Тверская школа №2» 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8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аутизм?</a:t>
            </a:r>
            <a:b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77334" y="1132114"/>
            <a:ext cx="8060266" cy="449942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Аутизм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расстройство развития, диагностическими критериями которого являются выраженные трудности в социальной коммуникации и социальном взаимодействии,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обработке сенсорной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повторяющееся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ригидное поведение.</a:t>
            </a:r>
          </a:p>
          <a:p>
            <a:pPr marL="0" indent="0"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013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1599" y="1166843"/>
            <a:ext cx="100449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dirty="0" smtClean="0">
                <a:solidFill>
                  <a:srgbClr val="262626"/>
                </a:solidFill>
                <a:effectLst/>
                <a:latin typeface="helvetica" panose="020B0604020202020204" pitchFamily="34" charset="0"/>
              </a:rPr>
              <a:t/>
            </a:r>
            <a:br>
              <a:rPr lang="ru-RU" b="0" i="0" u="none" strike="noStrike" dirty="0" smtClean="0">
                <a:solidFill>
                  <a:srgbClr val="262626"/>
                </a:solidFill>
                <a:effectLst/>
                <a:latin typeface="helvetica" panose="020B0604020202020204" pitchFamily="34" charset="0"/>
              </a:rPr>
            </a:br>
            <a:endParaRPr lang="ru-RU" b="0" i="0" dirty="0">
              <a:solidFill>
                <a:srgbClr val="262626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встречается аутизм?</a:t>
            </a:r>
            <a:b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677334" y="1813175"/>
            <a:ext cx="8596668" cy="422818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4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Аутизм – самое распространенное нарушение развития. Расстройство аутистического спектра (РАС) встречается у одного из 44 детей. Последние исследования показали, что аутизм встречается чаще, чем синдром Дауна, церебральный паралич и онкологические заболевания вместе взятые.</a:t>
            </a:r>
          </a:p>
          <a:p>
            <a:pPr>
              <a:lnSpc>
                <a:spcPct val="120000"/>
              </a:lnSpc>
            </a:pPr>
            <a:r>
              <a:rPr lang="ru-RU" sz="4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у мальчиков в среднем в 4,2 раза чаще, чем у девочек.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5771"/>
            <a:ext cx="8596668" cy="72571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признаки аутизма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annamama.ru/wp-content/uploads/2021/04/post_167251889_301073161363199_6578617746595424636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5" y="1219201"/>
            <a:ext cx="7145866" cy="539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52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Диагноз «аутизм»: что </a:t>
            </a: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делать?</a:t>
            </a:r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искать достоверную и современную информацию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эффективную программу помощи как можно раньше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искать единомышленников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2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22730"/>
            <a:ext cx="10515600" cy="726141"/>
          </a:xfrm>
        </p:spPr>
        <p:txBody>
          <a:bodyPr>
            <a:normAutofit/>
          </a:bodyPr>
          <a:lstStyle/>
          <a:p>
            <a:pPr lvl="0"/>
            <a:r>
              <a:rPr lang="ru-RU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литература: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1294" y="1344706"/>
            <a:ext cx="10406156" cy="4744944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Аутята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Родителям об аутизме. Виктор Каган </a:t>
            </a:r>
            <a:r>
              <a:rPr lang="ru-RU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https://www.ugra-prezent.ru/images/Kagan_V_E_Autyata_Roditelyam_ob_autizme.pdf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Аутичный ребенок. Пути помощи. О.С. Никольская, Е.Р.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Баенская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Либлинг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https://vk.com/topic-135142459_35003736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Аутичный ребенок - проблемы в быту. Методические рекомендации по обучению социально-бытовым навыкам аутичных детей и подростков. Под редакцией С.А. Морозова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https://vk.com/wall-135142459_442865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навыков у детей с аутизмом. Эффективная методика игровых занятий с особыми детьми, Тара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vk.com/wall-135142459_57227</a:t>
            </a:r>
            <a:endParaRPr lang="ru-RU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Сенсорные особенности детей с расстройствами аутистического спектра.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Манелис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Н.Г., Никитина Ю.В.,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Феррои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Л.М., Комарова О.П. / Под общ. ред. А.В. Хаустова, Н.Г.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Манелис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М.: ФРЦ ФГБОУ ВО МГППУ, 2018. 70 с. 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autism-frc.ru/ckeditor_assets/attachments/1714/sensor_full.pdf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0498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205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helvetica</vt:lpstr>
      <vt:lpstr>Times New Roman</vt:lpstr>
      <vt:lpstr>Trebuchet MS</vt:lpstr>
      <vt:lpstr>Wingdings 3</vt:lpstr>
      <vt:lpstr>Аспект</vt:lpstr>
      <vt:lpstr>Презентация PowerPoint</vt:lpstr>
      <vt:lpstr>Что такое аутизм?  </vt:lpstr>
      <vt:lpstr>Как часто встречается аутизм? </vt:lpstr>
      <vt:lpstr>Поведенческие признаки аутизма</vt:lpstr>
      <vt:lpstr>Диагноз «аутизм»: что делать? </vt:lpstr>
      <vt:lpstr>Рекомендуемая литература: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Елена</dc:creator>
  <cp:lastModifiedBy>Елена Елена</cp:lastModifiedBy>
  <cp:revision>21</cp:revision>
  <dcterms:created xsi:type="dcterms:W3CDTF">2022-03-28T07:27:05Z</dcterms:created>
  <dcterms:modified xsi:type="dcterms:W3CDTF">2022-03-28T10:30:45Z</dcterms:modified>
</cp:coreProperties>
</file>