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56" r:id="rId3"/>
    <p:sldId id="259" r:id="rId4"/>
    <p:sldId id="268" r:id="rId5"/>
    <p:sldId id="258" r:id="rId6"/>
    <p:sldId id="260" r:id="rId7"/>
    <p:sldId id="261" r:id="rId8"/>
    <p:sldId id="262" r:id="rId9"/>
    <p:sldId id="267" r:id="rId10"/>
    <p:sldId id="264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11" descr=" 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04664"/>
            <a:ext cx="8229600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9072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23860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Занятие </a:t>
            </a:r>
            <a:br>
              <a:rPr lang="ru-RU" dirty="0" smtClean="0"/>
            </a:br>
            <a:r>
              <a:rPr lang="ru-RU" dirty="0" smtClean="0"/>
              <a:t>для обучающихся 6-10 </a:t>
            </a:r>
            <a:r>
              <a:rPr lang="ru-RU" dirty="0" err="1" smtClean="0"/>
              <a:t>кл</a:t>
            </a:r>
            <a:r>
              <a:rPr lang="ru-RU" dirty="0" smtClean="0"/>
              <a:t>. </a:t>
            </a:r>
            <a:br>
              <a:rPr lang="ru-RU" dirty="0" smtClean="0"/>
            </a:br>
            <a:r>
              <a:rPr lang="ru-RU" dirty="0" smtClean="0"/>
              <a:t>на тему:</a:t>
            </a:r>
            <a:br>
              <a:rPr lang="ru-RU" dirty="0" smtClean="0"/>
            </a:br>
            <a:r>
              <a:rPr lang="ru-RU" b="1" dirty="0" smtClean="0"/>
              <a:t>«Скажи наркотикам НЕТ!»</a:t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415242" cy="1752600"/>
          </a:xfrm>
        </p:spPr>
        <p:txBody>
          <a:bodyPr>
            <a:normAutofit fontScale="92500" lnSpcReduction="20000"/>
          </a:bodyPr>
          <a:lstStyle/>
          <a:p>
            <a:pPr algn="l"/>
            <a:endParaRPr lang="ru-RU" sz="3000" dirty="0" smtClean="0">
              <a:solidFill>
                <a:schemeClr val="tx1"/>
              </a:solidFill>
            </a:endParaRPr>
          </a:p>
          <a:p>
            <a:pPr algn="r"/>
            <a:r>
              <a:rPr lang="ru-RU" sz="3000" dirty="0" smtClean="0">
                <a:solidFill>
                  <a:schemeClr val="tx1"/>
                </a:solidFill>
              </a:rPr>
              <a:t>    Разработала: педагог-психолог </a:t>
            </a:r>
          </a:p>
          <a:p>
            <a:pPr algn="r"/>
            <a:r>
              <a:rPr lang="ru-RU" sz="3000" dirty="0" smtClean="0">
                <a:solidFill>
                  <a:schemeClr val="tx1"/>
                </a:solidFill>
              </a:rPr>
              <a:t>ГКОУ «Тверская школа №2» </a:t>
            </a:r>
          </a:p>
          <a:p>
            <a:pPr algn="r"/>
            <a:r>
              <a:rPr lang="ru-RU" sz="3000" dirty="0" err="1" smtClean="0">
                <a:solidFill>
                  <a:schemeClr val="tx1"/>
                </a:solidFill>
              </a:rPr>
              <a:t>Ракова</a:t>
            </a:r>
            <a:r>
              <a:rPr lang="ru-RU" sz="3000" dirty="0" smtClean="0">
                <a:solidFill>
                  <a:schemeClr val="tx1"/>
                </a:solidFill>
              </a:rPr>
              <a:t> Арина Владимировна</a:t>
            </a:r>
            <a:endParaRPr lang="ru-RU" sz="30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sz="3600" b="1" dirty="0" smtClean="0"/>
              <a:t>Здравствуйте, ребята!</a:t>
            </a:r>
            <a:br>
              <a:rPr lang="ru-RU" sz="3600" b="1" dirty="0" smtClean="0"/>
            </a:br>
            <a:r>
              <a:rPr lang="ru-RU" sz="2700" b="1" dirty="0" smtClean="0"/>
              <a:t/>
            </a:r>
            <a:br>
              <a:rPr lang="ru-RU" sz="2700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8258204" cy="45259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dirty="0" smtClean="0"/>
              <a:t>     Наше сегодняшнее занятие называется</a:t>
            </a:r>
          </a:p>
          <a:p>
            <a:pPr>
              <a:buNone/>
            </a:pPr>
            <a:r>
              <a:rPr lang="ru-RU" b="1" dirty="0" smtClean="0"/>
              <a:t>     «Скажи наркотикам НЕТ!».</a:t>
            </a:r>
          </a:p>
          <a:p>
            <a:pPr>
              <a:buNone/>
            </a:pPr>
            <a:r>
              <a:rPr lang="ru-RU" b="1" dirty="0" smtClean="0"/>
              <a:t>    На свете есть люди, которые предлагают попробовать очень опасные вещества - наркотики. </a:t>
            </a:r>
          </a:p>
          <a:p>
            <a:pPr>
              <a:buNone/>
            </a:pPr>
            <a:r>
              <a:rPr lang="ru-RU" b="1" dirty="0" smtClean="0"/>
              <a:t>    Они рассказывают о том, как становится хорошо и весело после их употребления.</a:t>
            </a:r>
          </a:p>
          <a:p>
            <a:pPr>
              <a:buNone/>
            </a:pPr>
            <a:r>
              <a:rPr lang="ru-RU" b="1" dirty="0" smtClean="0"/>
              <a:t>    Это продавцы наркотиков. Они ищут  новых покупателей.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Autofit/>
          </a:bodyPr>
          <a:lstStyle/>
          <a:p>
            <a:pPr algn="l"/>
            <a:r>
              <a:rPr lang="ru-RU" sz="3000" b="1" dirty="0" smtClean="0">
                <a:latin typeface="+mn-lt"/>
              </a:rPr>
              <a:t>Человек, который употребляет наркотики, называется наркоманом.</a:t>
            </a:r>
            <a:br>
              <a:rPr lang="ru-RU" sz="3000" b="1" dirty="0" smtClean="0">
                <a:latin typeface="+mn-lt"/>
              </a:rPr>
            </a:br>
            <a:r>
              <a:rPr lang="ru-RU" sz="3000" b="1" dirty="0" smtClean="0">
                <a:latin typeface="+mn-lt"/>
              </a:rPr>
              <a:t>В дом, где появляются наркоманы, всегда приходит страшная беда. Здесь уже никогда не будет веселья, а только горе и слёзы.</a:t>
            </a:r>
            <a:endParaRPr lang="ru-RU" sz="3000" dirty="0">
              <a:latin typeface="+mn-lt"/>
            </a:endParaRPr>
          </a:p>
        </p:txBody>
      </p:sp>
      <p:pic>
        <p:nvPicPr>
          <p:cNvPr id="4" name="Содержимое 3" descr="https://3.bp.blogspot.com/-WtV1mfeaqsg/WlSXrHmdKPI/AAAAAAAACXM/R5RTxf3CEMcPD5h26MvXuODORxXwu9onQCLcBGAs/s1600/Gambar%2BAir%2BMata%2BKesedihan%2BMenetes%2Bdi%2BPipi%2Ba6dfa32a6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71735" y="2571744"/>
            <a:ext cx="5000661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97040"/>
          </a:xfrm>
        </p:spPr>
        <p:txBody>
          <a:bodyPr>
            <a:noAutofit/>
          </a:bodyPr>
          <a:lstStyle/>
          <a:p>
            <a:pPr algn="l"/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3000" b="1" dirty="0" smtClean="0">
                <a:latin typeface="+mn-lt"/>
              </a:rPr>
              <a:t>Если к тебе подойдет незнакомый человек  и предложит  что-то попробовать, не соглашайся!</a:t>
            </a:r>
            <a:br>
              <a:rPr lang="ru-RU" sz="3000" b="1" dirty="0" smtClean="0">
                <a:latin typeface="+mn-lt"/>
              </a:rPr>
            </a:br>
            <a:r>
              <a:rPr lang="ru-RU" sz="3000" b="1" dirty="0" smtClean="0">
                <a:latin typeface="+mn-lt"/>
              </a:rPr>
              <a:t>Твердо скажи ему «НЕТ!»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endParaRPr lang="ru-RU" sz="2400" dirty="0"/>
          </a:p>
        </p:txBody>
      </p:sp>
      <p:pic>
        <p:nvPicPr>
          <p:cNvPr id="11" name="Содержимое 10" descr="https://socialist.news/pic/position/art/2020/net/net2.pn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32981" y="2500313"/>
            <a:ext cx="6978051" cy="362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25602"/>
          </a:xfrm>
        </p:spPr>
        <p:txBody>
          <a:bodyPr>
            <a:normAutofit fontScale="90000"/>
          </a:bodyPr>
          <a:lstStyle/>
          <a:p>
            <a:pPr algn="l"/>
            <a:r>
              <a:rPr lang="ru-RU" sz="3600" b="1" dirty="0" smtClean="0">
                <a:solidFill>
                  <a:srgbClr val="FF0000"/>
                </a:solidFill>
              </a:rPr>
              <a:t>                                   Запомни!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sz="3300" b="1" dirty="0" smtClean="0">
                <a:latin typeface="+mn-lt"/>
              </a:rPr>
              <a:t>Если тебе кто-то предложит что-нибудь «вкусное, от чего можно получить настоящее удовольствие»</a:t>
            </a:r>
            <a:endParaRPr lang="ru-RU" sz="3300" b="1" dirty="0">
              <a:latin typeface="+mn-lt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214554"/>
            <a:ext cx="3829048" cy="3911609"/>
          </a:xfrm>
        </p:spPr>
        <p:txBody>
          <a:bodyPr>
            <a:normAutofit/>
          </a:bodyPr>
          <a:lstStyle/>
          <a:p>
            <a:r>
              <a:rPr lang="ru-RU" sz="3000" b="1" dirty="0" smtClean="0"/>
              <a:t> не бери из рук незнакомых людей даже угощение: в нём могут быть наркотики;</a:t>
            </a:r>
          </a:p>
          <a:p>
            <a:r>
              <a:rPr lang="ru-RU" sz="3000" b="1" dirty="0" smtClean="0"/>
              <a:t>сообщи об этом взрослым</a:t>
            </a:r>
            <a:endParaRPr lang="ru-RU" sz="3000" dirty="0"/>
          </a:p>
        </p:txBody>
      </p:sp>
      <p:pic>
        <p:nvPicPr>
          <p:cNvPr id="6" name="Содержимое 5" descr="https://novorossiia.info/wp-content/uploads/2020/01/bc5308ef824d671bd735895f75172a46.jpg"/>
          <p:cNvPicPr>
            <a:picLocks noGrp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57686" y="1785926"/>
            <a:ext cx="4429156" cy="4286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/>
            </a:r>
            <a:br>
              <a:rPr lang="ru-RU" sz="3200" b="1" dirty="0" smtClean="0">
                <a:solidFill>
                  <a:srgbClr val="FF0000"/>
                </a:solidFill>
              </a:rPr>
            </a:b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" y="642918"/>
            <a:ext cx="3900486" cy="5483245"/>
          </a:xfrm>
        </p:spPr>
        <p:txBody>
          <a:bodyPr>
            <a:normAutofit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sz="3000" b="1" dirty="0" smtClean="0"/>
              <a:t>Жизнь наркомана очень коротка.</a:t>
            </a:r>
          </a:p>
          <a:p>
            <a:endParaRPr lang="ru-RU" sz="3000" b="1" dirty="0" smtClean="0"/>
          </a:p>
          <a:p>
            <a:r>
              <a:rPr lang="ru-RU" sz="3000" b="1" dirty="0" smtClean="0"/>
              <a:t>Наркоманы часто заражаются опасными и неизлечимыми болезнями</a:t>
            </a:r>
          </a:p>
          <a:p>
            <a:endParaRPr lang="ru-RU" sz="3000" dirty="0"/>
          </a:p>
        </p:txBody>
      </p:sp>
      <p:pic>
        <p:nvPicPr>
          <p:cNvPr id="12" name="Содержимое 11" descr="https://avatars.mds.yandex.net/get-pdb/2346993/614305da-1730-4d08-b9c7-b2526750cbf7/s1200?webp=false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1928802"/>
            <a:ext cx="4041775" cy="4069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457200" y="1500174"/>
            <a:ext cx="4040188" cy="4625989"/>
          </a:xfrm>
        </p:spPr>
        <p:txBody>
          <a:bodyPr/>
          <a:lstStyle/>
          <a:p>
            <a:r>
              <a:rPr lang="ru-RU" sz="3200" b="1" dirty="0" smtClean="0"/>
              <a:t>Наркотики разрушают головной мозг</a:t>
            </a:r>
          </a:p>
          <a:p>
            <a:endParaRPr lang="ru-RU" dirty="0"/>
          </a:p>
        </p:txBody>
      </p:sp>
      <p:pic>
        <p:nvPicPr>
          <p:cNvPr id="10" name="Содержимое 7" descr="https://mtdata.ru/u23/photoA1B8/20924379047-0/original.jpg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49" y="1571612"/>
            <a:ext cx="4400552" cy="3715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457200" y="1357298"/>
            <a:ext cx="4040188" cy="4768865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sz="3200" b="1" dirty="0" smtClean="0"/>
              <a:t>Наркотики разрушают семью.</a:t>
            </a:r>
          </a:p>
          <a:p>
            <a:endParaRPr lang="ru-RU" sz="3200" b="1" dirty="0" smtClean="0"/>
          </a:p>
          <a:p>
            <a:r>
              <a:rPr lang="ru-RU" sz="3200" b="1" dirty="0" smtClean="0"/>
              <a:t>Наркотики разрушают дружбу</a:t>
            </a:r>
            <a:r>
              <a:rPr lang="ru-RU" sz="3200" dirty="0" smtClean="0"/>
              <a:t>.</a:t>
            </a:r>
          </a:p>
          <a:p>
            <a:endParaRPr lang="ru-RU" sz="3200" dirty="0"/>
          </a:p>
        </p:txBody>
      </p:sp>
      <p:pic>
        <p:nvPicPr>
          <p:cNvPr id="10" name="Содержимое 9" descr="https://avatars.mds.yandex.net/get-zen_doc/1337093/pub_5be29cc15bdd7500a9b50c04_5be29cf7aecdfb00aae63888/scale_1200"/>
          <p:cNvPicPr>
            <a:picLocks noGrp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37112" y="1643050"/>
            <a:ext cx="3657600" cy="381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3600" b="1" dirty="0" smtClean="0">
                <a:latin typeface="+mn-lt"/>
              </a:rPr>
              <a:t>«Я выбираю жизнь, </a:t>
            </a:r>
            <a:br>
              <a:rPr lang="ru-RU" sz="36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Я выбираю путь, </a:t>
            </a:r>
            <a:br>
              <a:rPr lang="ru-RU" sz="36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Я выбираю свет </a:t>
            </a:r>
            <a:br>
              <a:rPr lang="ru-RU" sz="3600" b="1" dirty="0" smtClean="0">
                <a:latin typeface="+mn-lt"/>
              </a:rPr>
            </a:br>
            <a:r>
              <a:rPr lang="ru-RU" sz="3600" b="1" dirty="0" smtClean="0">
                <a:latin typeface="+mn-lt"/>
              </a:rPr>
              <a:t>Где наркотиков нет!»</a:t>
            </a:r>
            <a:br>
              <a:rPr lang="ru-RU" sz="3600" b="1" dirty="0" smtClean="0">
                <a:latin typeface="+mn-lt"/>
              </a:rPr>
            </a:br>
            <a:endParaRPr lang="ru-RU" sz="3600" b="1" dirty="0">
              <a:latin typeface="+mn-lt"/>
            </a:endParaRPr>
          </a:p>
        </p:txBody>
      </p:sp>
      <p:pic>
        <p:nvPicPr>
          <p:cNvPr id="12" name="Содержимое 11" descr=" 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4048" y="2714625"/>
            <a:ext cx="4675954" cy="341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Жизнь прекрасна!</a:t>
            </a:r>
            <a:endParaRPr lang="ru-RU" sz="3600" b="1" dirty="0"/>
          </a:p>
        </p:txBody>
      </p:sp>
      <p:pic>
        <p:nvPicPr>
          <p:cNvPr id="5" name="Содержимое 4" descr="https://avatars.mds.yandex.net/get-zen_doc/1328583/pub_5d62eb8a8600e100adc323fc_5d638dd18c5be800aea8ada1/scale_1200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284375" y="1600200"/>
            <a:ext cx="6575249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/>
              <a:t>Жить здорово!</a:t>
            </a:r>
            <a:endParaRPr lang="ru-RU" sz="3600" b="1" dirty="0"/>
          </a:p>
        </p:txBody>
      </p:sp>
      <p:pic>
        <p:nvPicPr>
          <p:cNvPr id="7" name="Содержимое 6" descr="https://avatars.mds.yandex.net/get-pdb/805160/4e2ae81f-ef74-4c30-8168-298610f59db2/s1200?webp=false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1229" y="1600200"/>
            <a:ext cx="7241541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173</TotalTime>
  <Words>107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Calibri</vt:lpstr>
      <vt:lpstr>Тема Office</vt:lpstr>
      <vt:lpstr>Презентация PowerPoint</vt:lpstr>
      <vt:lpstr>  Занятие  для обучающихся 6-10 кл.  на тему: «Скажи наркотикам НЕТ!»  </vt:lpstr>
      <vt:lpstr>     Здравствуйте, ребята!   </vt:lpstr>
      <vt:lpstr>Человек, который употребляет наркотики, называется наркоманом. В дом, где появляются наркоманы, всегда приходит страшная беда. Здесь уже никогда не будет веселья, а только горе и слёзы.</vt:lpstr>
      <vt:lpstr> Если к тебе подойдет незнакомый человек  и предложит  что-то попробовать, не соглашайся! Твердо скажи ему «НЕТ!» </vt:lpstr>
      <vt:lpstr>                                   Запомни! Если тебе кто-то предложит что-нибудь «вкусное, от чего можно получить настоящее удовольствие»</vt:lpstr>
      <vt:lpstr> </vt:lpstr>
      <vt:lpstr>Презентация PowerPoint</vt:lpstr>
      <vt:lpstr>Презентация PowerPoint</vt:lpstr>
      <vt:lpstr>   «Я выбираю жизнь,  Я выбираю путь,  Я выбираю свет  Где наркотиков нет!» </vt:lpstr>
      <vt:lpstr>Жизнь прекрасна!</vt:lpstr>
      <vt:lpstr>Жить здорово!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СКАЖИ НАРКОТИКАМ НЕТ! для обучающихся 6-10 кл. </dc:title>
  <dc:creator>Арина Ракова</dc:creator>
  <cp:lastModifiedBy>Мама</cp:lastModifiedBy>
  <cp:revision>5</cp:revision>
  <dcterms:created xsi:type="dcterms:W3CDTF">2020-05-21T07:07:17Z</dcterms:created>
  <dcterms:modified xsi:type="dcterms:W3CDTF">2020-05-23T15:41:45Z</dcterms:modified>
</cp:coreProperties>
</file>