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99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7269" cy="686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260648"/>
            <a:ext cx="39604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solidFill>
                  <a:srgbClr val="51443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22 ноября – </a:t>
            </a:r>
            <a:endParaRPr lang="ru-RU" sz="4800" b="1" dirty="0">
              <a:solidFill>
                <a:srgbClr val="51443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7824" y="260648"/>
            <a:ext cx="54726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4800" b="1" dirty="0" smtClean="0">
                <a:solidFill>
                  <a:srgbClr val="51443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День психолога</a:t>
            </a: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140968"/>
            <a:ext cx="1656184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717032"/>
            <a:ext cx="3715613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286000" y="1916832"/>
            <a:ext cx="6606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Подготовила педагог – психолог </a:t>
            </a:r>
          </a:p>
          <a:p>
            <a:pPr algn="r"/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ГКОУ  «Тверская школа №2»</a:t>
            </a:r>
          </a:p>
          <a:p>
            <a:pPr algn="r"/>
            <a:r>
              <a:rPr lang="ru-RU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Ракова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Арина Владимировна</a:t>
            </a:r>
            <a:endParaRPr lang="ru-RU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548681"/>
            <a:ext cx="8136904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800" b="1" dirty="0" smtClean="0">
                <a:solidFill>
                  <a:schemeClr val="accent1"/>
                </a:solidFill>
                <a:latin typeface="Cambria Math" pitchFamily="18" charset="0"/>
                <a:ea typeface="Cambria Math" pitchFamily="18" charset="0"/>
              </a:rPr>
              <a:t>Психолог</a:t>
            </a:r>
            <a:r>
              <a:rPr lang="ru-RU" dirty="0" smtClean="0">
                <a:solidFill>
                  <a:srgbClr val="0070C0"/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ru-RU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ru-RU" dirty="0" err="1" smtClean="0">
                <a:latin typeface="Cambria Math" pitchFamily="18" charset="0"/>
                <a:ea typeface="Cambria Math" pitchFamily="18" charset="0"/>
              </a:rPr>
              <a:t>др.-греч</a:t>
            </a:r>
            <a:r>
              <a:rPr lang="ru-RU" dirty="0" smtClean="0">
                <a:latin typeface="Cambria Math" pitchFamily="18" charset="0"/>
                <a:ea typeface="Cambria Math" pitchFamily="18" charset="0"/>
              </a:rPr>
              <a:t>. </a:t>
            </a:r>
            <a:r>
              <a:rPr lang="ru-RU" dirty="0" err="1" smtClean="0">
                <a:latin typeface="Cambria Math" pitchFamily="18" charset="0"/>
                <a:ea typeface="Cambria Math" pitchFamily="18" charset="0"/>
              </a:rPr>
              <a:t>ψυχή </a:t>
            </a:r>
            <a:r>
              <a:rPr lang="ru-RU" dirty="0" smtClean="0">
                <a:latin typeface="Cambria Math" pitchFamily="18" charset="0"/>
                <a:ea typeface="Cambria Math" pitchFamily="18" charset="0"/>
              </a:rPr>
              <a:t>— душа; </a:t>
            </a:r>
            <a:r>
              <a:rPr lang="ru-RU" dirty="0" err="1" smtClean="0">
                <a:latin typeface="Cambria Math" pitchFamily="18" charset="0"/>
                <a:ea typeface="Cambria Math" pitchFamily="18" charset="0"/>
              </a:rPr>
              <a:t>λόγος </a:t>
            </a:r>
            <a:r>
              <a:rPr lang="ru-RU" dirty="0" smtClean="0">
                <a:latin typeface="Cambria Math" pitchFamily="18" charset="0"/>
                <a:ea typeface="Cambria Math" pitchFamily="18" charset="0"/>
              </a:rPr>
              <a:t>— знание) — специалист, педагог, занимающийся изучением проявлений, способов и форм организации психических явлений личности в различных областях человеческой деятельности для решения научно-исследовательских и прикладных задач, а также с целью оказания психологической помощи, поддержки и сопровождения.</a:t>
            </a:r>
            <a:endParaRPr lang="ru-RU" dirty="0"/>
          </a:p>
        </p:txBody>
      </p:sp>
      <p:pic>
        <p:nvPicPr>
          <p:cNvPr id="5" name="Picture 2" descr="https://i.pinimg.com/736x/5e/cc/84/5ecc84559bb3b15dfdbf707f771dd45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420888"/>
            <a:ext cx="3466800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5536" y="2420888"/>
            <a:ext cx="46805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b="1" dirty="0" smtClean="0">
                <a:solidFill>
                  <a:schemeClr val="accent1"/>
                </a:solidFill>
                <a:latin typeface="Cambria Math" pitchFamily="18" charset="0"/>
                <a:ea typeface="Cambria Math" pitchFamily="18" charset="0"/>
              </a:rPr>
              <a:t>Психолог</a:t>
            </a:r>
            <a:r>
              <a:rPr lang="ru-RU" dirty="0" smtClean="0">
                <a:latin typeface="Cambria Math" pitchFamily="18" charset="0"/>
                <a:ea typeface="Cambria Math" pitchFamily="18" charset="0"/>
              </a:rPr>
              <a:t> изучает мотивы, стремления поведения человека. Он применяет накопленные знания для преодоления внутренних противоречий: переживаний по поводу различных событий, взаимоотношений с обществом. В его обязанности входит предоставление консультаций по подобной тематике, разработка рекомендаций последующих действий.</a:t>
            </a:r>
            <a:endParaRPr lang="ru-RU" dirty="0"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82809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 smtClean="0">
                <a:latin typeface="Cambria Math" pitchFamily="18" charset="0"/>
                <a:ea typeface="Cambria Math" pitchFamily="18" charset="0"/>
              </a:rPr>
              <a:t>Психические явления, изучаемые психологом, включают в себя психические процессы, свойства и состояния личности в таких областях человеческой деятельности как система здравоохранения, образование, сферы профессиональной деятельности, бизнеса, спорта, искусства, а также система социальной помощи и поддержки и др.</a:t>
            </a:r>
            <a:endParaRPr lang="ru-RU" dirty="0"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3" name="Picture 2" descr="https://avatars.mds.yandex.net/get-pdb/1684402/9df57dc9-6750-409d-a601-b46f0db97fd2/s1200?webp=false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9F9FB"/>
              </a:clrFrom>
              <a:clrTo>
                <a:srgbClr val="F9F9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348880"/>
            <a:ext cx="6768752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9" y="548680"/>
            <a:ext cx="41044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Cambria Math" pitchFamily="18" charset="0"/>
                <a:ea typeface="Cambria Math" pitchFamily="18" charset="0"/>
              </a:rPr>
              <a:t>День психолога в России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196753"/>
            <a:ext cx="80648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В 2000 году </a:t>
            </a:r>
            <a:r>
              <a:rPr lang="ru-RU" dirty="0" smtClean="0">
                <a:latin typeface="Cambria Math" pitchFamily="18" charset="0"/>
                <a:ea typeface="Cambria Math" pitchFamily="18" charset="0"/>
              </a:rPr>
              <a:t>Московский Государственный Университет как главный образовательный объект страны вносит предложение о праздновании</a:t>
            </a:r>
            <a:r>
              <a:rPr lang="ru-RU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22 ноября дня психолога в России. </a:t>
            </a:r>
            <a:r>
              <a:rPr lang="ru-RU" dirty="0" smtClean="0">
                <a:latin typeface="Cambria Math" pitchFamily="18" charset="0"/>
                <a:ea typeface="Cambria Math" pitchFamily="18" charset="0"/>
              </a:rPr>
              <a:t>Выбранная дата символизирует начало съезда психологического общества в 1994 году. Событие не закреплено на официальном уровне в перечне памятных дат РФ. </a:t>
            </a:r>
            <a:endParaRPr lang="ru-RU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2636912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 smtClean="0">
                <a:latin typeface="Cambria Math" pitchFamily="18" charset="0"/>
                <a:ea typeface="Cambria Math" pitchFamily="18" charset="0"/>
              </a:rPr>
              <a:t>Традиционно в этот день проводятся развлекательные мероприятия для тех, кто имеет причастие к празднику. Его отмечают психологи, студенты и преподаватели профильных образовательных учреждений, специализированные центры личностного роста. </a:t>
            </a:r>
            <a:endParaRPr lang="ru-RU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3789040"/>
            <a:ext cx="4464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dirty="0" smtClean="0">
                <a:latin typeface="Cambria Math" pitchFamily="18" charset="0"/>
                <a:ea typeface="Cambria Math" pitchFamily="18" charset="0"/>
              </a:rPr>
              <a:t>Освещают день психолога в России и средства массовой информации.</a:t>
            </a:r>
            <a:endParaRPr lang="ru-RU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149080"/>
            <a:ext cx="4032448" cy="2406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7784" y="476672"/>
            <a:ext cx="38164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Cambria Math" pitchFamily="18" charset="0"/>
                <a:ea typeface="Cambria Math" pitchFamily="18" charset="0"/>
              </a:rPr>
              <a:t>О профессии психолога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08720"/>
            <a:ext cx="84969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Психологи, педагоги-психологи </a:t>
            </a:r>
            <a:r>
              <a:rPr lang="ru-RU" dirty="0" smtClean="0">
                <a:latin typeface="Cambria Math" pitchFamily="18" charset="0"/>
                <a:ea typeface="Cambria Math" pitchFamily="18" charset="0"/>
              </a:rPr>
              <a:t>востребованы в детских садах, школах, общественных учреждениях. Некоторые специалисты являются авторами методик, курсов, позволяющих разрешить возникшие трудности, ведут тренинги личностного роста. Они позволяют выработать в человеке качества, необходимые для продуктивной работы и жизни.</a:t>
            </a:r>
            <a:endParaRPr lang="ru-RU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348880"/>
            <a:ext cx="84249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/>
            <a:r>
              <a:rPr lang="ru-RU" dirty="0" smtClean="0">
                <a:latin typeface="Cambria Math" pitchFamily="18" charset="0"/>
                <a:ea typeface="Cambria Math" pitchFamily="18" charset="0"/>
              </a:rPr>
              <a:t>Психологи сегодня имеются при школах, детских садах, предприятиях и учреждениях, в клиниках. В нашей стране существуют и </a:t>
            </a:r>
            <a:r>
              <a:rPr lang="ru-RU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телефоны доверия, оказывающие анонимную психологическую поддержку всем тем, кто в ней нуждается.</a:t>
            </a:r>
          </a:p>
          <a:p>
            <a:endParaRPr lang="ru-RU" dirty="0"/>
          </a:p>
        </p:txBody>
      </p:sp>
      <p:pic>
        <p:nvPicPr>
          <p:cNvPr id="6" name="Picture 2" descr="https://psy-urgi.urfu.ru/fileadmin/user_upload/site_15526/Illjustracii/Novosti_2018/deti-i-pedago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645024"/>
            <a:ext cx="5112568" cy="303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337</Words>
  <Application>Microsoft Office PowerPoint</Application>
  <PresentationFormat>Экран (4:3)</PresentationFormat>
  <Paragraphs>15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Психолог</dc:creator>
  <cp:lastModifiedBy>Арина Ракова</cp:lastModifiedBy>
  <cp:revision>13</cp:revision>
  <dcterms:created xsi:type="dcterms:W3CDTF">2023-11-17T08:03:25Z</dcterms:created>
  <dcterms:modified xsi:type="dcterms:W3CDTF">2023-11-19T10:57:18Z</dcterms:modified>
</cp:coreProperties>
</file>