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4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98" d="100"/>
          <a:sy n="98" d="100"/>
        </p:scale>
        <p:origin x="114" y="4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детей, обучающихся с использованием современных технологий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число детей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26</c:v>
                </c:pt>
                <c:pt idx="2">
                  <c:v>31</c:v>
                </c:pt>
                <c:pt idx="3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4C-4A6A-A16A-828D4BB038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3850920"/>
        <c:axId val="393851576"/>
        <c:axId val="0"/>
      </c:bar3DChart>
      <c:catAx>
        <c:axId val="393850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3851576"/>
        <c:crosses val="autoZero"/>
        <c:auto val="1"/>
        <c:lblAlgn val="ctr"/>
        <c:lblOffset val="100"/>
        <c:noMultiLvlLbl val="0"/>
      </c:catAx>
      <c:valAx>
        <c:axId val="3938515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9385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333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7642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0856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13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2081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862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043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859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723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876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124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97646-B32F-440C-BC90-D142F8FED584}" type="datetimeFigureOut">
              <a:rPr lang="ru-RU" smtClean="0"/>
              <a:pPr/>
              <a:t>18.12.2019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1B6BB-DFCB-4D8D-9288-4383ADA9D46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2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4"/>
          <p:cNvSpPr txBox="1">
            <a:spLocks/>
          </p:cNvSpPr>
          <p:nvPr/>
        </p:nvSpPr>
        <p:spPr>
          <a:xfrm>
            <a:off x="2243265" y="473061"/>
            <a:ext cx="6921398" cy="8828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Государственное казенное общеобразовательное учреждение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3000" b="1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000" b="1" dirty="0" smtClean="0">
                <a:latin typeface="Times New Roman"/>
                <a:ea typeface="Times New Roman"/>
                <a:cs typeface="Times New Roman"/>
              </a:rPr>
              <a:t>«Тверская школа № 2»</a:t>
            </a:r>
          </a:p>
          <a:p>
            <a:pPr algn="ctr">
              <a:spcBef>
                <a:spcPts val="0"/>
              </a:spcBef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9206.JPG"/>
          <p:cNvPicPr>
            <a:picLocks noChangeAspect="1"/>
          </p:cNvPicPr>
          <p:nvPr/>
        </p:nvPicPr>
        <p:blipFill>
          <a:blip r:embed="rId2" cstate="print"/>
          <a:srcRect t="5353" b="18248"/>
          <a:stretch>
            <a:fillRect/>
          </a:stretch>
        </p:blipFill>
        <p:spPr>
          <a:xfrm>
            <a:off x="2714241" y="2267550"/>
            <a:ext cx="6624312" cy="379568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84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ОСНАЩЕНИЯ ПСИХОЛОГО-ПЕДАГОГИЧЕСКОГО СОПРОВОЖДЕНИЯ И КОРРЕКЦИОННОЙ РАБОТЫ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РЕАЛИЗАЦИИ МЕРОПРИЯТИЯ ПОДДЕРЖКА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ОБРАЗОВАНИЯ ДЕТЕЙ С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ОВЗ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РЕГИОНАЛЬНОГО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ПРОЕКТА 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СОВРЕМЕННАЯ ШКОЛА  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НАЦИОНАЛЬНОГО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ОБРАЗОВАНИЕ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525" y="5498254"/>
            <a:ext cx="7147599" cy="109865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380 594, 00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 логопеда в соответствии с современными требованиями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обеспечением дополнительных условий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формирования навыков общения с использованием средств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аугментативной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Users\Zav\Desktop\фото для отчета\IMG_918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t="17684"/>
          <a:stretch>
            <a:fillRect/>
          </a:stretch>
        </p:blipFill>
        <p:spPr bwMode="auto">
          <a:xfrm>
            <a:off x="291919" y="2042036"/>
            <a:ext cx="5091635" cy="31446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9" t="23818" r="2817" b="5399"/>
          <a:stretch/>
        </p:blipFill>
        <p:spPr>
          <a:xfrm>
            <a:off x="8018099" y="4421342"/>
            <a:ext cx="3516799" cy="2328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8" b="1277"/>
          <a:stretch/>
        </p:blipFill>
        <p:spPr>
          <a:xfrm>
            <a:off x="8018098" y="2042036"/>
            <a:ext cx="3517358" cy="23049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2" t="16453" r="1382" b="4438"/>
          <a:stretch/>
        </p:blipFill>
        <p:spPr>
          <a:xfrm>
            <a:off x="5645133" y="2013625"/>
            <a:ext cx="2111386" cy="317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104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ОБНОВЛЕНИЕ ОБОРУДОВАНИЯ/ОСНАЩЕНИЕ КАБИНЕТОВ </a:t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РАМКАХ РЕАЛИЗАЦИИ МЕРОПРИЯТИЯ ПОДДЕРЖКА ОБРАЗОВАНИЯ ДЕТЕЙ С ОВЗ РЕГИОНАЛЬНОГО ПРОЕКТА  СОВРЕМЕННАЯ ШКОЛА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НАЦИОНАЛЬНОГО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ОБРАЗОВАНИЕ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9065" y="3936579"/>
            <a:ext cx="3674735" cy="275605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63615" y="1686275"/>
            <a:ext cx="7190185" cy="243632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2 697 964, 00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рублей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 информатики и математики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современными требованиями (с созданием возможности для проведения групповых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урочных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внеурочных занятий на компьютерах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логопедии, русскому языку, естествознанию)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Оснащение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кабинета музыки и движения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современными требованиями (с созданием возможности для проведения занятий по ритмике, хореографии, пению и внеурочных мероприятий)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8645" b="23024"/>
          <a:stretch/>
        </p:blipFill>
        <p:spPr>
          <a:xfrm>
            <a:off x="4857421" y="3936580"/>
            <a:ext cx="2477158" cy="27560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416"/>
          <a:stretch/>
        </p:blipFill>
        <p:spPr>
          <a:xfrm>
            <a:off x="488688" y="1775749"/>
            <a:ext cx="3509444" cy="23052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664" b="3985"/>
          <a:stretch/>
        </p:blipFill>
        <p:spPr>
          <a:xfrm>
            <a:off x="488688" y="4282825"/>
            <a:ext cx="3645567" cy="240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СОВРЕМЕННЫХ ТЕХНОЛОГИЙ ОБУЧЕНИЯ ДЕТЕЙ С РАССТРОЙСТВАМИ АУТИСТИЧЕСКОГО СПЕКТРА</a:t>
            </a:r>
            <a:endParaRPr lang="ru-RU" sz="1800" dirty="0"/>
          </a:p>
        </p:txBody>
      </p:sp>
      <p:graphicFrame>
        <p:nvGraphicFramePr>
          <p:cNvPr id="10" name="Объект 9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77491307"/>
              </p:ext>
            </p:extLst>
          </p:nvPr>
        </p:nvGraphicFramePr>
        <p:xfrm>
          <a:off x="539885" y="1982518"/>
          <a:ext cx="4362856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8757" t="10005" r="11976" b="9762"/>
          <a:stretch>
            <a:fillRect/>
          </a:stretch>
        </p:blipFill>
        <p:spPr bwMode="auto">
          <a:xfrm>
            <a:off x="6340196" y="3023012"/>
            <a:ext cx="4434473" cy="25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5671226" y="1556712"/>
            <a:ext cx="57724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«Реализация адаптированных основных общеобразовательных программ для особых категорий обучающихся с ОВЗ (обучающихся с РАС, ТНМР): опыт, проблемы, перспективы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региональный семинар,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01.03.2019 г.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80209" y="5690681"/>
            <a:ext cx="5129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 участников из г. Твери и Тверской области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секции, 1 мастер-класс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докладов и сообщений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90</Words>
  <Application>Microsoft Office PowerPoint</Application>
  <PresentationFormat>Широкоэкранный</PresentationFormat>
  <Paragraphs>18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ОБНОВЛЕНИЕ ОСНАЩЕНИЯ ПСИХОЛОГО-ПЕДАГОГИЧЕСКОГО СОПРОВОЖДЕНИЯ И КОРРЕКЦИОННОЙ РАБОТЫ  В РАМКАХ РЕАЛИЗАЦИИ МЕРОПРИЯТИЯ ПОДДЕРЖКА ОБРАЗОВАНИЯ ДЕТЕЙ С ОВЗ  РЕГИОНАЛЬНОГО ПРОЕКТА  СОВРЕМЕННАЯ ШКОЛА    НАЦИОНАЛЬНОГО ПРОЕКТА ОБРАЗОВАНИЕ</vt:lpstr>
      <vt:lpstr>ОБНОВЛЕНИЕ ОБОРУДОВАНИЯ/ОСНАЩЕНИЕ КАБИНЕТОВ  В РАМКАХ РЕАЛИЗАЦИИ МЕРОПРИЯТИЯ ПОДДЕРЖКА ОБРАЗОВАНИЯ ДЕТЕЙ С ОВЗ РЕГИОНАЛЬНОГО ПРОЕКТА  СОВРЕМЕННАЯ ШКОЛА    НАЦИОНАЛЬНОГО ПРОЕКТА ОБРАЗОВАНИЕ</vt:lpstr>
      <vt:lpstr>ВНЕДРЕНИЕ СОВРЕМЕННЫХ ТЕХНОЛОГИЙ ОБУЧЕНИЯ ДЕТЕЙ С РАССТРОЙСТВАМИ АУТИСТИЧЕСКОГО СПЕКТРА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Румянцева Ксения</dc:creator>
  <cp:lastModifiedBy>Директор</cp:lastModifiedBy>
  <cp:revision>75</cp:revision>
  <dcterms:created xsi:type="dcterms:W3CDTF">2018-07-12T13:45:04Z</dcterms:created>
  <dcterms:modified xsi:type="dcterms:W3CDTF">2019-12-18T14:54:52Z</dcterms:modified>
</cp:coreProperties>
</file>